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9" r:id="rId4"/>
    <p:sldId id="270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65" r:id="rId18"/>
    <p:sldId id="287" r:id="rId19"/>
    <p:sldId id="266" r:id="rId20"/>
    <p:sldId id="267" r:id="rId21"/>
    <p:sldId id="268" r:id="rId22"/>
  </p:sldIdLst>
  <p:sldSz cx="12192000" cy="6858000"/>
  <p:notesSz cx="6858000" cy="12192000"/>
  <p:embeddedFontLst>
    <p:embeddedFont>
      <p:font typeface="Algerian" panose="04020705040A02060702" pitchFamily="82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4B"/>
    <a:srgbClr val="F6B351"/>
    <a:srgbClr val="A38E4F"/>
    <a:srgbClr val="9C8948"/>
    <a:srgbClr val="963B0C"/>
    <a:srgbClr val="000000"/>
    <a:srgbClr val="080808"/>
    <a:srgbClr val="FFFFFF"/>
    <a:srgbClr val="6D1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FDD8F-28C2-43D4-B5CF-A6F322DCE5B1}" v="14" dt="2024-05-15T12:10:57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1" d="100"/>
          <a:sy n="61" d="100"/>
        </p:scale>
        <p:origin x="39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35FDD8F-28C2-43D4-B5CF-A6F322DCE5B1}"/>
    <pc:docChg chg="undo custSel addSld delSld modSld sldOrd">
      <pc:chgData name="Rob Sewell" userId="c802df42025d5e1f" providerId="LiveId" clId="{C35FDD8F-28C2-43D4-B5CF-A6F322DCE5B1}" dt="2024-05-15T12:31:24.267" v="136" actId="404"/>
      <pc:docMkLst>
        <pc:docMk/>
      </pc:docMkLst>
      <pc:sldChg chg="modSp mod setBg">
        <pc:chgData name="Rob Sewell" userId="c802df42025d5e1f" providerId="LiveId" clId="{C35FDD8F-28C2-43D4-B5CF-A6F322DCE5B1}" dt="2024-05-15T12:12:49.100" v="130" actId="1076"/>
        <pc:sldMkLst>
          <pc:docMk/>
          <pc:sldMk cId="0" sldId="256"/>
        </pc:sldMkLst>
        <pc:spChg chg="mod">
          <ac:chgData name="Rob Sewell" userId="c802df42025d5e1f" providerId="LiveId" clId="{C35FDD8F-28C2-43D4-B5CF-A6F322DCE5B1}" dt="2024-05-15T12:12:42.281" v="129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Rob Sewell" userId="c802df42025d5e1f" providerId="LiveId" clId="{C35FDD8F-28C2-43D4-B5CF-A6F322DCE5B1}" dt="2024-05-15T12:12:49.100" v="13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Rob Sewell" userId="c802df42025d5e1f" providerId="LiveId" clId="{C35FDD8F-28C2-43D4-B5CF-A6F322DCE5B1}" dt="2024-05-15T12:12:30.215" v="128" actId="20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Rob Sewell" userId="c802df42025d5e1f" providerId="LiveId" clId="{C35FDD8F-28C2-43D4-B5CF-A6F322DCE5B1}" dt="2024-05-15T12:31:24.267" v="136" actId="404"/>
        <pc:sldMkLst>
          <pc:docMk/>
          <pc:sldMk cId="0" sldId="257"/>
        </pc:sldMkLst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2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3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4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6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17" creationId="{00000000-0000-0000-0000-000000000000}"/>
          </ac:spMkLst>
        </pc:spChg>
        <pc:spChg chg="mod">
          <ac:chgData name="Rob Sewell" userId="c802df42025d5e1f" providerId="LiveId" clId="{C35FDD8F-28C2-43D4-B5CF-A6F322DCE5B1}" dt="2024-05-15T12:31:24.267" v="136" actId="404"/>
          <ac:spMkLst>
            <pc:docMk/>
            <pc:sldMk cId="0" sldId="257"/>
            <ac:spMk id="20" creationId="{00000000-0000-0000-0000-000000000000}"/>
          </ac:spMkLst>
        </pc:spChg>
      </pc:sldChg>
      <pc:sldChg chg="del">
        <pc:chgData name="Rob Sewell" userId="c802df42025d5e1f" providerId="LiveId" clId="{C35FDD8F-28C2-43D4-B5CF-A6F322DCE5B1}" dt="2024-05-15T10:55:24.751" v="17" actId="47"/>
        <pc:sldMkLst>
          <pc:docMk/>
          <pc:sldMk cId="0" sldId="258"/>
        </pc:sldMkLst>
      </pc:sldChg>
      <pc:sldChg chg="addSp del">
        <pc:chgData name="Rob Sewell" userId="c802df42025d5e1f" providerId="LiveId" clId="{C35FDD8F-28C2-43D4-B5CF-A6F322DCE5B1}" dt="2024-05-15T10:55:43.644" v="18" actId="47"/>
        <pc:sldMkLst>
          <pc:docMk/>
          <pc:sldMk cId="0" sldId="259"/>
        </pc:sldMkLst>
        <pc:spChg chg="add">
          <ac:chgData name="Rob Sewell" userId="c802df42025d5e1f" providerId="LiveId" clId="{C35FDD8F-28C2-43D4-B5CF-A6F322DCE5B1}" dt="2024-05-15T10:54:55.974" v="14"/>
          <ac:spMkLst>
            <pc:docMk/>
            <pc:sldMk cId="0" sldId="259"/>
            <ac:spMk id="17" creationId="{375E93DC-9EF8-C0A0-F390-0E4E0D6D7FE0}"/>
          </ac:spMkLst>
        </pc:spChg>
      </pc:sldChg>
      <pc:sldChg chg="del">
        <pc:chgData name="Rob Sewell" userId="c802df42025d5e1f" providerId="LiveId" clId="{C35FDD8F-28C2-43D4-B5CF-A6F322DCE5B1}" dt="2024-05-15T10:56:28.245" v="40" actId="47"/>
        <pc:sldMkLst>
          <pc:docMk/>
          <pc:sldMk cId="0" sldId="260"/>
        </pc:sldMkLst>
      </pc:sldChg>
      <pc:sldChg chg="del">
        <pc:chgData name="Rob Sewell" userId="c802df42025d5e1f" providerId="LiveId" clId="{C35FDD8F-28C2-43D4-B5CF-A6F322DCE5B1}" dt="2024-05-15T10:57:03.300" v="41" actId="47"/>
        <pc:sldMkLst>
          <pc:docMk/>
          <pc:sldMk cId="0" sldId="261"/>
        </pc:sldMkLst>
      </pc:sldChg>
      <pc:sldChg chg="del">
        <pc:chgData name="Rob Sewell" userId="c802df42025d5e1f" providerId="LiveId" clId="{C35FDD8F-28C2-43D4-B5CF-A6F322DCE5B1}" dt="2024-05-15T10:57:03.300" v="41" actId="47"/>
        <pc:sldMkLst>
          <pc:docMk/>
          <pc:sldMk cId="0" sldId="262"/>
        </pc:sldMkLst>
      </pc:sldChg>
      <pc:sldChg chg="del">
        <pc:chgData name="Rob Sewell" userId="c802df42025d5e1f" providerId="LiveId" clId="{C35FDD8F-28C2-43D4-B5CF-A6F322DCE5B1}" dt="2024-05-15T10:57:03.300" v="41" actId="47"/>
        <pc:sldMkLst>
          <pc:docMk/>
          <pc:sldMk cId="0" sldId="263"/>
        </pc:sldMkLst>
      </pc:sldChg>
      <pc:sldChg chg="del">
        <pc:chgData name="Rob Sewell" userId="c802df42025d5e1f" providerId="LiveId" clId="{C35FDD8F-28C2-43D4-B5CF-A6F322DCE5B1}" dt="2024-05-15T10:57:03.300" v="41" actId="47"/>
        <pc:sldMkLst>
          <pc:docMk/>
          <pc:sldMk cId="0" sldId="264"/>
        </pc:sldMkLst>
      </pc:sldChg>
      <pc:sldChg chg="mod ord modShow">
        <pc:chgData name="Rob Sewell" userId="c802df42025d5e1f" providerId="LiveId" clId="{C35FDD8F-28C2-43D4-B5CF-A6F322DCE5B1}" dt="2024-05-15T10:57:44.362" v="44"/>
        <pc:sldMkLst>
          <pc:docMk/>
          <pc:sldMk cId="0" sldId="265"/>
        </pc:sldMkLst>
      </pc:sldChg>
      <pc:sldChg chg="addSp delSp modSp mod setBg">
        <pc:chgData name="Rob Sewell" userId="c802df42025d5e1f" providerId="LiveId" clId="{C35FDD8F-28C2-43D4-B5CF-A6F322DCE5B1}" dt="2024-05-15T11:03:40.205" v="62" actId="207"/>
        <pc:sldMkLst>
          <pc:docMk/>
          <pc:sldMk cId="0" sldId="267"/>
        </pc:sldMkLst>
        <pc:spChg chg="del">
          <ac:chgData name="Rob Sewell" userId="c802df42025d5e1f" providerId="LiveId" clId="{C35FDD8F-28C2-43D4-B5CF-A6F322DCE5B1}" dt="2024-05-15T10:44:48.325" v="13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Rob Sewell" userId="c802df42025d5e1f" providerId="LiveId" clId="{C35FDD8F-28C2-43D4-B5CF-A6F322DCE5B1}" dt="2024-05-15T11:03:40.205" v="62" actId="207"/>
          <ac:spMkLst>
            <pc:docMk/>
            <pc:sldMk cId="0" sldId="267"/>
            <ac:spMk id="5" creationId="{00000000-0000-0000-0000-000000000000}"/>
          </ac:spMkLst>
        </pc:spChg>
        <pc:picChg chg="del">
          <ac:chgData name="Rob Sewell" userId="c802df42025d5e1f" providerId="LiveId" clId="{C35FDD8F-28C2-43D4-B5CF-A6F322DCE5B1}" dt="2024-05-15T10:58:19.649" v="45" actId="478"/>
          <ac:picMkLst>
            <pc:docMk/>
            <pc:sldMk cId="0" sldId="267"/>
            <ac:picMk id="3" creationId="{00000000-0000-0000-0000-000000000000}"/>
          </ac:picMkLst>
        </pc:picChg>
        <pc:picChg chg="add mod">
          <ac:chgData name="Rob Sewell" userId="c802df42025d5e1f" providerId="LiveId" clId="{C35FDD8F-28C2-43D4-B5CF-A6F322DCE5B1}" dt="2024-05-15T11:02:28.805" v="47" actId="1076"/>
          <ac:picMkLst>
            <pc:docMk/>
            <pc:sldMk cId="0" sldId="267"/>
            <ac:picMk id="6" creationId="{9E6C847E-C824-96FD-3F0F-2DF4EE3F1DF5}"/>
          </ac:picMkLst>
        </pc:picChg>
      </pc:sldChg>
      <pc:sldChg chg="delSp modSp mod">
        <pc:chgData name="Rob Sewell" userId="c802df42025d5e1f" providerId="LiveId" clId="{C35FDD8F-28C2-43D4-B5CF-A6F322DCE5B1}" dt="2024-05-15T10:44:43.654" v="12" actId="478"/>
        <pc:sldMkLst>
          <pc:docMk/>
          <pc:sldMk cId="0" sldId="268"/>
        </pc:sldMkLst>
        <pc:spChg chg="del">
          <ac:chgData name="Rob Sewell" userId="c802df42025d5e1f" providerId="LiveId" clId="{C35FDD8F-28C2-43D4-B5CF-A6F322DCE5B1}" dt="2024-05-15T10:44:43.654" v="12" actId="478"/>
          <ac:spMkLst>
            <pc:docMk/>
            <pc:sldMk cId="0" sldId="268"/>
            <ac:spMk id="6" creationId="{7D5A3BD9-B3FC-431C-8203-2D35F5243FFC}"/>
          </ac:spMkLst>
        </pc:spChg>
        <pc:spChg chg="del">
          <ac:chgData name="Rob Sewell" userId="c802df42025d5e1f" providerId="LiveId" clId="{C35FDD8F-28C2-43D4-B5CF-A6F322DCE5B1}" dt="2024-05-15T10:44:40.139" v="11" actId="478"/>
          <ac:spMkLst>
            <pc:docMk/>
            <pc:sldMk cId="0" sldId="268"/>
            <ac:spMk id="9" creationId="{23D2B3B7-810F-8E9F-7D8A-34BA45EACB27}"/>
          </ac:spMkLst>
        </pc:spChg>
        <pc:picChg chg="mod">
          <ac:chgData name="Rob Sewell" userId="c802df42025d5e1f" providerId="LiveId" clId="{C35FDD8F-28C2-43D4-B5CF-A6F322DCE5B1}" dt="2024-05-15T10:44:35.790" v="9" actId="1076"/>
          <ac:picMkLst>
            <pc:docMk/>
            <pc:sldMk cId="0" sldId="268"/>
            <ac:picMk id="3" creationId="{00000000-0000-0000-0000-000000000000}"/>
          </ac:picMkLst>
        </pc:picChg>
        <pc:picChg chg="del">
          <ac:chgData name="Rob Sewell" userId="c802df42025d5e1f" providerId="LiveId" clId="{C35FDD8F-28C2-43D4-B5CF-A6F322DCE5B1}" dt="2024-05-15T10:44:33.861" v="7" actId="478"/>
          <ac:picMkLst>
            <pc:docMk/>
            <pc:sldMk cId="0" sldId="268"/>
            <ac:picMk id="5" creationId="{41DCAD9F-90F0-E1D5-4BCD-94C85155EA3F}"/>
          </ac:picMkLst>
        </pc:picChg>
        <pc:picChg chg="del">
          <ac:chgData name="Rob Sewell" userId="c802df42025d5e1f" providerId="LiveId" clId="{C35FDD8F-28C2-43D4-B5CF-A6F322DCE5B1}" dt="2024-05-15T10:44:37.932" v="10" actId="478"/>
          <ac:picMkLst>
            <pc:docMk/>
            <pc:sldMk cId="0" sldId="268"/>
            <ac:picMk id="8" creationId="{582084F2-979B-D230-9BC6-B56550BA4D4A}"/>
          </ac:picMkLst>
        </pc:picChg>
      </pc:sldChg>
      <pc:sldChg chg="add del setBg">
        <pc:chgData name="Rob Sewell" userId="c802df42025d5e1f" providerId="LiveId" clId="{C35FDD8F-28C2-43D4-B5CF-A6F322DCE5B1}" dt="2024-05-15T10:55:15.290" v="16"/>
        <pc:sldMkLst>
          <pc:docMk/>
          <pc:sldMk cId="0" sldId="269"/>
        </pc:sldMkLst>
      </pc:sldChg>
      <pc:sldChg chg="del">
        <pc:chgData name="Rob Sewell" userId="c802df42025d5e1f" providerId="LiveId" clId="{C35FDD8F-28C2-43D4-B5CF-A6F322DCE5B1}" dt="2024-05-15T10:30:23.018" v="0" actId="2696"/>
        <pc:sldMkLst>
          <pc:docMk/>
          <pc:sldMk cId="194849728" sldId="269"/>
        </pc:sldMkLst>
      </pc:sldChg>
      <pc:sldChg chg="modSp mod">
        <pc:chgData name="Rob Sewell" userId="c802df42025d5e1f" providerId="LiveId" clId="{C35FDD8F-28C2-43D4-B5CF-A6F322DCE5B1}" dt="2024-05-15T10:55:57.673" v="39" actId="20577"/>
        <pc:sldMkLst>
          <pc:docMk/>
          <pc:sldMk cId="0" sldId="270"/>
        </pc:sldMkLst>
        <pc:spChg chg="mod">
          <ac:chgData name="Rob Sewell" userId="c802df42025d5e1f" providerId="LiveId" clId="{C35FDD8F-28C2-43D4-B5CF-A6F322DCE5B1}" dt="2024-05-15T10:55:57.673" v="39" actId="20577"/>
          <ac:spMkLst>
            <pc:docMk/>
            <pc:sldMk cId="0" sldId="270"/>
            <ac:spMk id="16" creationId="{00000000-0000-0000-0000-000000000000}"/>
          </ac:spMkLst>
        </pc:spChg>
      </pc:sldChg>
      <pc:sldChg chg="del">
        <pc:chgData name="Rob Sewell" userId="c802df42025d5e1f" providerId="LiveId" clId="{C35FDD8F-28C2-43D4-B5CF-A6F322DCE5B1}" dt="2024-05-15T10:31:19.062" v="6" actId="2696"/>
        <pc:sldMkLst>
          <pc:docMk/>
          <pc:sldMk cId="2334464140" sldId="270"/>
        </pc:sldMkLst>
      </pc:sldChg>
      <pc:sldChg chg="del">
        <pc:chgData name="Rob Sewell" userId="c802df42025d5e1f" providerId="LiveId" clId="{C35FDD8F-28C2-43D4-B5CF-A6F322DCE5B1}" dt="2024-05-15T10:31:03.727" v="5" actId="2696"/>
        <pc:sldMkLst>
          <pc:docMk/>
          <pc:sldMk cId="2701837553" sldId="271"/>
        </pc:sldMkLst>
      </pc:sldChg>
      <pc:sldChg chg="del">
        <pc:chgData name="Rob Sewell" userId="c802df42025d5e1f" providerId="LiveId" clId="{C35FDD8F-28C2-43D4-B5CF-A6F322DCE5B1}" dt="2024-05-15T10:31:03.727" v="5" actId="2696"/>
        <pc:sldMkLst>
          <pc:docMk/>
          <pc:sldMk cId="711856788" sldId="272"/>
        </pc:sldMkLst>
      </pc:sldChg>
      <pc:sldChg chg="del">
        <pc:chgData name="Rob Sewell" userId="c802df42025d5e1f" providerId="LiveId" clId="{C35FDD8F-28C2-43D4-B5CF-A6F322DCE5B1}" dt="2024-05-15T10:31:03.727" v="5" actId="2696"/>
        <pc:sldMkLst>
          <pc:docMk/>
          <pc:sldMk cId="2839719021" sldId="273"/>
        </pc:sldMkLst>
      </pc:sldChg>
      <pc:sldChg chg="del">
        <pc:chgData name="Rob Sewell" userId="c802df42025d5e1f" providerId="LiveId" clId="{C35FDD8F-28C2-43D4-B5CF-A6F322DCE5B1}" dt="2024-05-15T10:31:03.727" v="5" actId="2696"/>
        <pc:sldMkLst>
          <pc:docMk/>
          <pc:sldMk cId="180083331" sldId="274"/>
        </pc:sldMkLst>
      </pc:sldChg>
    </pc:docChg>
  </pc:docChgLst>
  <pc:docChgLst>
    <pc:chgData name="Rob Sewell" userId="c802df42025d5e1f" providerId="LiveId" clId="{F1564A09-DFBE-4411-B292-2625E2E59750}"/>
    <pc:docChg chg="undo custSel addSld modSld sldOrd">
      <pc:chgData name="Rob Sewell" userId="c802df42025d5e1f" providerId="LiveId" clId="{F1564A09-DFBE-4411-B292-2625E2E59750}" dt="2023-09-13T17:17:40.090" v="78" actId="729"/>
      <pc:docMkLst>
        <pc:docMk/>
      </pc:docMkLst>
      <pc:sldChg chg="delSp mod setBg">
        <pc:chgData name="Rob Sewell" userId="c802df42025d5e1f" providerId="LiveId" clId="{F1564A09-DFBE-4411-B292-2625E2E59750}" dt="2023-09-08T07:28:12.025" v="3"/>
        <pc:sldMkLst>
          <pc:docMk/>
          <pc:sldMk cId="0" sldId="256"/>
        </pc:sldMkLst>
        <pc:picChg chg="del">
          <ac:chgData name="Rob Sewell" userId="c802df42025d5e1f" providerId="LiveId" clId="{F1564A09-DFBE-4411-B292-2625E2E59750}" dt="2023-09-08T07:27:49.324" v="0" actId="478"/>
          <ac:picMkLst>
            <pc:docMk/>
            <pc:sldMk cId="0" sldId="256"/>
            <ac:picMk id="2" creationId="{00000000-0000-0000-0000-000000000000}"/>
          </ac:picMkLst>
        </pc:picChg>
      </pc:sldChg>
      <pc:sldChg chg="mod modShow">
        <pc:chgData name="Rob Sewell" userId="c802df42025d5e1f" providerId="LiveId" clId="{F1564A09-DFBE-4411-B292-2625E2E59750}" dt="2023-09-13T17:17:40.090" v="78" actId="729"/>
        <pc:sldMkLst>
          <pc:docMk/>
          <pc:sldMk cId="194849728" sldId="269"/>
        </pc:sldMkLst>
      </pc:sldChg>
      <pc:sldChg chg="addSp modSp new mod setBg modAnim">
        <pc:chgData name="Rob Sewell" userId="c802df42025d5e1f" providerId="LiveId" clId="{F1564A09-DFBE-4411-B292-2625E2E59750}" dt="2023-09-08T08:05:51.720" v="69" actId="1076"/>
        <pc:sldMkLst>
          <pc:docMk/>
          <pc:sldMk cId="2701837553" sldId="271"/>
        </pc:sldMkLst>
        <pc:picChg chg="add mod">
          <ac:chgData name="Rob Sewell" userId="c802df42025d5e1f" providerId="LiveId" clId="{F1564A09-DFBE-4411-B292-2625E2E59750}" dt="2023-09-08T08:05:40.665" v="66" actId="1076"/>
          <ac:picMkLst>
            <pc:docMk/>
            <pc:sldMk cId="2701837553" sldId="271"/>
            <ac:picMk id="3" creationId="{3B0C8D27-7F5F-8D87-8534-88293336C3FA}"/>
          </ac:picMkLst>
        </pc:picChg>
        <pc:picChg chg="add mod">
          <ac:chgData name="Rob Sewell" userId="c802df42025d5e1f" providerId="LiveId" clId="{F1564A09-DFBE-4411-B292-2625E2E59750}" dt="2023-09-08T08:05:37.086" v="65" actId="1076"/>
          <ac:picMkLst>
            <pc:docMk/>
            <pc:sldMk cId="2701837553" sldId="271"/>
            <ac:picMk id="5" creationId="{2D155CEE-108E-0D5C-1BA8-A8FA6620B5F6}"/>
          </ac:picMkLst>
        </pc:picChg>
        <pc:picChg chg="add mod">
          <ac:chgData name="Rob Sewell" userId="c802df42025d5e1f" providerId="LiveId" clId="{F1564A09-DFBE-4411-B292-2625E2E59750}" dt="2023-09-08T08:05:51.720" v="69" actId="1076"/>
          <ac:picMkLst>
            <pc:docMk/>
            <pc:sldMk cId="2701837553" sldId="271"/>
            <ac:picMk id="7" creationId="{1DD94CBC-DC1F-4440-F7DD-2CAC8417D5E2}"/>
          </ac:picMkLst>
        </pc:picChg>
      </pc:sldChg>
      <pc:sldChg chg="addSp modSp new mod setBg">
        <pc:chgData name="Rob Sewell" userId="c802df42025d5e1f" providerId="LiveId" clId="{F1564A09-DFBE-4411-B292-2625E2E59750}" dt="2023-09-08T08:02:49.739" v="20"/>
        <pc:sldMkLst>
          <pc:docMk/>
          <pc:sldMk cId="711856788" sldId="272"/>
        </pc:sldMkLst>
        <pc:picChg chg="add mod">
          <ac:chgData name="Rob Sewell" userId="c802df42025d5e1f" providerId="LiveId" clId="{F1564A09-DFBE-4411-B292-2625E2E59750}" dt="2023-09-08T08:02:38.555" v="19" actId="14100"/>
          <ac:picMkLst>
            <pc:docMk/>
            <pc:sldMk cId="711856788" sldId="272"/>
            <ac:picMk id="3" creationId="{B969D047-1D52-55DE-FDED-1B9644F355A1}"/>
          </ac:picMkLst>
        </pc:picChg>
      </pc:sldChg>
      <pc:sldChg chg="addSp delSp modSp new mod ord setBg">
        <pc:chgData name="Rob Sewell" userId="c802df42025d5e1f" providerId="LiveId" clId="{F1564A09-DFBE-4411-B292-2625E2E59750}" dt="2023-09-08T08:07:53.165" v="77"/>
        <pc:sldMkLst>
          <pc:docMk/>
          <pc:sldMk cId="2839719021" sldId="273"/>
        </pc:sldMkLst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1" creationId="{EA518CE4-E4D4-4D8A-980F-6D692AC96949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3" creationId="{F82BF3E2-EB0E-40D6-8835-2367A5316CA4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5" creationId="{481E86DD-89E6-42B2-8675-84B7C56BFF7D}"/>
          </ac:spMkLst>
        </pc:spChg>
        <pc:spChg chg="add del">
          <ac:chgData name="Rob Sewell" userId="c802df42025d5e1f" providerId="LiveId" clId="{F1564A09-DFBE-4411-B292-2625E2E59750}" dt="2023-09-08T08:03:29.304" v="25" actId="26606"/>
          <ac:spMkLst>
            <pc:docMk/>
            <pc:sldMk cId="2839719021" sldId="273"/>
            <ac:spMk id="1047" creationId="{5EFE9E4D-D93B-4B04-A3B5-234F5DBB9EAE}"/>
          </ac:spMkLst>
        </pc:spChg>
        <pc:spChg chg="add">
          <ac:chgData name="Rob Sewell" userId="c802df42025d5e1f" providerId="LiveId" clId="{F1564A09-DFBE-4411-B292-2625E2E59750}" dt="2023-09-08T08:03:29.304" v="26" actId="26606"/>
          <ac:spMkLst>
            <pc:docMk/>
            <pc:sldMk cId="2839719021" sldId="273"/>
            <ac:spMk id="1049" creationId="{B99E4D29-5F08-447A-A2A3-AB222BB49F50}"/>
          </ac:spMkLst>
        </pc:spChg>
        <pc:picChg chg="add del">
          <ac:chgData name="Rob Sewell" userId="c802df42025d5e1f" providerId="LiveId" clId="{F1564A09-DFBE-4411-B292-2625E2E59750}" dt="2023-09-08T08:03:01.730" v="21" actId="478"/>
          <ac:picMkLst>
            <pc:docMk/>
            <pc:sldMk cId="2839719021" sldId="273"/>
            <ac:picMk id="3" creationId="{FD5664BB-962D-9BF8-0AF1-0EC20C337189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6" creationId="{BF86A3B8-D6BD-0F16-A2E4-AB9C27BE122A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28" creationId="{B297B183-3866-D0AD-B204-AA8A48B83EFD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0" creationId="{051E3B00-905F-DEB9-43A1-F89374A3A446}"/>
          </ac:picMkLst>
        </pc:picChg>
        <pc:picChg chg="add mod or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2" creationId="{F862B6AC-4EF8-9A16-61CA-C598589BA997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4" creationId="{7488E89E-619D-E131-8580-232531ACBF33}"/>
          </ac:picMkLst>
        </pc:picChg>
        <pc:picChg chg="add mod">
          <ac:chgData name="Rob Sewell" userId="c802df42025d5e1f" providerId="LiveId" clId="{F1564A09-DFBE-4411-B292-2625E2E59750}" dt="2023-09-08T08:03:29.304" v="26" actId="26606"/>
          <ac:picMkLst>
            <pc:docMk/>
            <pc:sldMk cId="2839719021" sldId="273"/>
            <ac:picMk id="1036" creationId="{F6B8F6C1-A086-AA73-B66A-254ECE1CBCD8}"/>
          </ac:picMkLst>
        </pc:picChg>
      </pc:sldChg>
      <pc:sldChg chg="addSp modSp new mod setBg">
        <pc:chgData name="Rob Sewell" userId="c802df42025d5e1f" providerId="LiveId" clId="{F1564A09-DFBE-4411-B292-2625E2E59750}" dt="2023-09-08T08:07:46.596" v="75"/>
        <pc:sldMkLst>
          <pc:docMk/>
          <pc:sldMk cId="180083331" sldId="274"/>
        </pc:sldMkLst>
        <pc:picChg chg="add mod">
          <ac:chgData name="Rob Sewell" userId="c802df42025d5e1f" providerId="LiveId" clId="{F1564A09-DFBE-4411-B292-2625E2E59750}" dt="2023-09-08T08:07:37.159" v="74" actId="1076"/>
          <ac:picMkLst>
            <pc:docMk/>
            <pc:sldMk cId="180083331" sldId="274"/>
            <ac:picMk id="3" creationId="{6B0CAA0E-E30A-1EFD-F5BA-B9F0F0E87A91}"/>
          </ac:picMkLst>
        </pc:picChg>
      </pc:sldChg>
    </pc:docChg>
  </pc:docChgLst>
  <pc:docChgLst>
    <pc:chgData name="Rob Sewell" userId="c802df42025d5e1f" providerId="LiveId" clId="{AF15B03B-2DF5-42A9-9C4D-06E27A653656}"/>
    <pc:docChg chg="undo custSel addSld modSld">
      <pc:chgData name="Rob Sewell" userId="c802df42025d5e1f" providerId="LiveId" clId="{AF15B03B-2DF5-42A9-9C4D-06E27A653656}" dt="2023-09-05T13:59:54.108" v="95" actId="1076"/>
      <pc:docMkLst>
        <pc:docMk/>
      </pc:docMkLst>
      <pc:sldChg chg="modSp mod">
        <pc:chgData name="Rob Sewell" userId="c802df42025d5e1f" providerId="LiveId" clId="{AF15B03B-2DF5-42A9-9C4D-06E27A653656}" dt="2023-09-05T13:59:54.108" v="95" actId="1076"/>
        <pc:sldMkLst>
          <pc:docMk/>
          <pc:sldMk cId="0" sldId="267"/>
        </pc:sldMkLst>
        <pc:spChg chg="mod">
          <ac:chgData name="Rob Sewell" userId="c802df42025d5e1f" providerId="LiveId" clId="{AF15B03B-2DF5-42A9-9C4D-06E27A653656}" dt="2023-09-05T13:59:54.108" v="9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Rob Sewell" userId="c802df42025d5e1f" providerId="LiveId" clId="{AF15B03B-2DF5-42A9-9C4D-06E27A653656}" dt="2023-09-05T13:59:43.201" v="93" actId="1076"/>
          <ac:spMkLst>
            <pc:docMk/>
            <pc:sldMk cId="0" sldId="267"/>
            <ac:spMk id="5" creationId="{00000000-0000-0000-0000-000000000000}"/>
          </ac:spMkLst>
        </pc:spChg>
      </pc:sldChg>
      <pc:sldChg chg="addSp modSp mod">
        <pc:chgData name="Rob Sewell" userId="c802df42025d5e1f" providerId="LiveId" clId="{AF15B03B-2DF5-42A9-9C4D-06E27A653656}" dt="2023-09-05T13:57:41.720" v="76" actId="1076"/>
        <pc:sldMkLst>
          <pc:docMk/>
          <pc:sldMk cId="0" sldId="268"/>
        </pc:sldMkLst>
        <pc:spChg chg="add mod">
          <ac:chgData name="Rob Sewell" userId="c802df42025d5e1f" providerId="LiveId" clId="{AF15B03B-2DF5-42A9-9C4D-06E27A653656}" dt="2023-09-05T13:56:30.306" v="54" actId="1076"/>
          <ac:spMkLst>
            <pc:docMk/>
            <pc:sldMk cId="0" sldId="268"/>
            <ac:spMk id="6" creationId="{7D5A3BD9-B3FC-431C-8203-2D35F5243FFC}"/>
          </ac:spMkLst>
        </pc:spChg>
        <pc:spChg chg="add mod">
          <ac:chgData name="Rob Sewell" userId="c802df42025d5e1f" providerId="LiveId" clId="{AF15B03B-2DF5-42A9-9C4D-06E27A653656}" dt="2023-09-05T13:57:41.720" v="76" actId="1076"/>
          <ac:spMkLst>
            <pc:docMk/>
            <pc:sldMk cId="0" sldId="268"/>
            <ac:spMk id="9" creationId="{23D2B3B7-810F-8E9F-7D8A-34BA45EACB27}"/>
          </ac:spMkLst>
        </pc:spChg>
        <pc:picChg chg="add mod">
          <ac:chgData name="Rob Sewell" userId="c802df42025d5e1f" providerId="LiveId" clId="{AF15B03B-2DF5-42A9-9C4D-06E27A653656}" dt="2023-09-05T13:56:16.528" v="46" actId="14100"/>
          <ac:picMkLst>
            <pc:docMk/>
            <pc:sldMk cId="0" sldId="268"/>
            <ac:picMk id="5" creationId="{41DCAD9F-90F0-E1D5-4BCD-94C85155EA3F}"/>
          </ac:picMkLst>
        </pc:picChg>
        <pc:picChg chg="add mod">
          <ac:chgData name="Rob Sewell" userId="c802df42025d5e1f" providerId="LiveId" clId="{AF15B03B-2DF5-42A9-9C4D-06E27A653656}" dt="2023-09-05T13:57:02.969" v="57" actId="14100"/>
          <ac:picMkLst>
            <pc:docMk/>
            <pc:sldMk cId="0" sldId="268"/>
            <ac:picMk id="8" creationId="{582084F2-979B-D230-9BC6-B56550BA4D4A}"/>
          </ac:picMkLst>
        </pc:picChg>
      </pc:sldChg>
      <pc:sldChg chg="addSp delSp modSp new mod setBg">
        <pc:chgData name="Rob Sewell" userId="c802df42025d5e1f" providerId="LiveId" clId="{AF15B03B-2DF5-42A9-9C4D-06E27A653656}" dt="2023-09-05T13:53:20.643" v="4" actId="26606"/>
        <pc:sldMkLst>
          <pc:docMk/>
          <pc:sldMk cId="194849728" sldId="269"/>
        </pc:sldMkLst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8" creationId="{AB8C311F-7253-4AED-9701-7FC0708C41C7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0" creationId="{E2384209-CB15-4CDF-9D31-C44FD9A3F20D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2" creationId="{2633B3B5-CC90-43F0-8714-D31D1F3F0209}"/>
          </ac:spMkLst>
        </pc:spChg>
        <pc:spChg chg="add del">
          <ac:chgData name="Rob Sewell" userId="c802df42025d5e1f" providerId="LiveId" clId="{AF15B03B-2DF5-42A9-9C4D-06E27A653656}" dt="2023-09-05T13:53:20.641" v="3" actId="26606"/>
          <ac:spMkLst>
            <pc:docMk/>
            <pc:sldMk cId="194849728" sldId="269"/>
            <ac:spMk id="14" creationId="{A8D57A06-A426-446D-B02C-A2DC6B62E45E}"/>
          </ac:spMkLst>
        </pc:spChg>
        <pc:spChg chg="add">
          <ac:chgData name="Rob Sewell" userId="c802df42025d5e1f" providerId="LiveId" clId="{AF15B03B-2DF5-42A9-9C4D-06E27A653656}" dt="2023-09-05T13:53:20.643" v="4" actId="26606"/>
          <ac:spMkLst>
            <pc:docMk/>
            <pc:sldMk cId="194849728" sldId="269"/>
            <ac:spMk id="16" creationId="{42A4FC2C-047E-45A5-965D-8E1E3BF09BC6}"/>
          </ac:spMkLst>
        </pc:spChg>
        <pc:picChg chg="add mod">
          <ac:chgData name="Rob Sewell" userId="c802df42025d5e1f" providerId="LiveId" clId="{AF15B03B-2DF5-42A9-9C4D-06E27A653656}" dt="2023-09-05T13:53:20.643" v="4" actId="26606"/>
          <ac:picMkLst>
            <pc:docMk/>
            <pc:sldMk cId="194849728" sldId="269"/>
            <ac:picMk id="3" creationId="{D1AE1D17-90E9-46A1-129E-0257C89340C1}"/>
          </ac:picMkLst>
        </pc:picChg>
      </pc:sldChg>
      <pc:sldChg chg="addSp modSp new mod modShow">
        <pc:chgData name="Rob Sewell" userId="c802df42025d5e1f" providerId="LiveId" clId="{AF15B03B-2DF5-42A9-9C4D-06E27A653656}" dt="2023-09-05T13:57:50.033" v="77" actId="729"/>
        <pc:sldMkLst>
          <pc:docMk/>
          <pc:sldMk cId="2334464140" sldId="270"/>
        </pc:sldMkLst>
        <pc:picChg chg="add mod">
          <ac:chgData name="Rob Sewell" userId="c802df42025d5e1f" providerId="LiveId" clId="{AF15B03B-2DF5-42A9-9C4D-06E27A653656}" dt="2023-09-05T13:53:35.283" v="6"/>
          <ac:picMkLst>
            <pc:docMk/>
            <pc:sldMk cId="2334464140" sldId="270"/>
            <ac:picMk id="3" creationId="{01981BF2-9C1C-7834-813B-5B62AB758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08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04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62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538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899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52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8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92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670390" y="5035171"/>
            <a:ext cx="7789502" cy="1822829"/>
          </a:xfrm>
          <a:prstGeom prst="rect">
            <a:avLst/>
          </a:prstGeom>
          <a:solidFill>
            <a:srgbClr val="F6B351">
              <a:alpha val="0"/>
            </a:srgbClr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838846" y="5304127"/>
            <a:ext cx="7730462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F7A84B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>
              <a:solidFill>
                <a:srgbClr val="F7A84B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2471522" y="6216610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FFC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47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-R (Use client regional settings)</a:t>
            </a:r>
          </a:p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IS removed. </a:t>
            </a:r>
          </a:p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95" b="0" i="0" u="none" strike="noStrike" kern="0" cap="none" spc="46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Go doesn't provide this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-I (enable quoted identifiers) </a:t>
            </a:r>
          </a:p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 removed.</a:t>
            </a:r>
          </a:p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444444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95" b="0" i="0" u="none" strike="noStrike" kern="0" cap="none" spc="4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/ is not accepted as a flag specifier, only -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65310-CE32-3BC1-29D5-90B8E4132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11725"/>
          <a:stretch/>
        </p:blipFill>
        <p:spPr>
          <a:xfrm>
            <a:off x="476130" y="4071641"/>
            <a:ext cx="5544000" cy="23085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88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5345141" y="4262557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345141" y="426255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100886" y="5752085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55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205636" y="4414288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205636" y="441428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013755" y="5903816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87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5278959" y="4198618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278959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160403" y="5688146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2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221347" y="4198618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221347" y="4198618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045179" y="5688146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045179" y="6098761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4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throne surrounded by skulls&#10;&#10;Description automatically generated">
            <a:extLst>
              <a:ext uri="{FF2B5EF4-FFF2-40B4-BE49-F238E27FC236}">
                <a16:creationId xmlns:a16="http://schemas.microsoft.com/office/drawing/2014/main" id="{67DD4B64-79A4-B140-009E-088FE5EA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08" y="27255"/>
            <a:ext cx="6858000" cy="68580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-5556" t="-51852" r="-5556" b="-51852"/>
          <a:stretch/>
        </p:blipFill>
        <p:spPr>
          <a:xfrm>
            <a:off x="-2519233" y="498364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-2519233" y="498364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-2763488" y="1987892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-5556" t="-29861" r="-5556" b="-29861"/>
          <a:stretch/>
        </p:blipFill>
        <p:spPr>
          <a:xfrm>
            <a:off x="5397516" y="8184183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397516" y="8184183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05635" y="9673711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E6EDF3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-11772" t="-5556" r="-11772" b="-5556"/>
          <a:stretch/>
        </p:blipFill>
        <p:spPr>
          <a:xfrm>
            <a:off x="13652265" y="2000607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13652265" y="2000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3533709" y="3490135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/>
          <a:srcRect l="-16784" t="-5556" r="-16784" b="-5556"/>
          <a:stretch/>
        </p:blipFill>
        <p:spPr>
          <a:xfrm>
            <a:off x="5381803" y="-3264607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381803" y="-3264607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205635" y="-1775079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9" b="0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5205635" y="-1364464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4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1350" b="0" i="0" u="none" strike="noStrike" kern="0" cap="none" spc="27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0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installation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51852" r="-5556" b="-51852"/>
          <a:stretch/>
        </p:blipFill>
        <p:spPr>
          <a:xfrm>
            <a:off x="987972" y="2341850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8797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43717" y="3831378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-5556" t="-29861" r="-5556" b="-29861"/>
          <a:stretch/>
        </p:blipFill>
        <p:spPr>
          <a:xfrm>
            <a:off x="3916177" y="2341850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1617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3724296" y="3831378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1772" t="-5556" r="-11772" b="-5556"/>
          <a:stretch/>
        </p:blipFill>
        <p:spPr>
          <a:xfrm>
            <a:off x="6844382" y="2341850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4438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6725826" y="3831378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6"/>
          <a:srcRect l="-16784" t="-5556" r="-16784" b="-5556"/>
          <a:stretch/>
        </p:blipFill>
        <p:spPr>
          <a:xfrm>
            <a:off x="9772587" y="2341850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77258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9596419" y="3831378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96419" y="4241993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major package managers supported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kull on a red container&#10;&#10;Description automatically generated">
            <a:extLst>
              <a:ext uri="{FF2B5EF4-FFF2-40B4-BE49-F238E27FC236}">
                <a16:creationId xmlns:a16="http://schemas.microsoft.com/office/drawing/2014/main" id="{089566E8-1B97-1F5B-39C2-D56C292A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747" r="274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AA6469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2400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sz="3200" dirty="0"/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400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sz="3200" dirty="0"/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2400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sz="3200" dirty="0"/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400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PLATFORM 2020 - 2024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2400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and data center management 2017 - 2024</a:t>
            </a:r>
            <a:endParaRPr lang="en-US" sz="3200" dirty="0"/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2400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sz="3200" dirty="0"/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2400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cycling, automation, Community</a:t>
            </a:r>
            <a:endParaRPr lang="en-US" sz="3200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236" y="6056155"/>
            <a:ext cx="2161634" cy="58088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880092" y="5973539"/>
            <a:ext cx="714196" cy="71419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sz="3200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6770589" y="2528557"/>
            <a:ext cx="5650361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11500" kern="0" dirty="0">
                <a:ln w="0"/>
                <a:solidFill>
                  <a:srgbClr val="963B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  <a:t>Demo</a:t>
            </a:r>
            <a:br>
              <a:rPr lang="en-US" sz="11500" kern="0" dirty="0">
                <a:ln w="0"/>
                <a:solidFill>
                  <a:srgbClr val="963B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</a:br>
            <a:br>
              <a:rPr lang="en-US" sz="11500" kern="0" dirty="0">
                <a:ln w="0"/>
                <a:solidFill>
                  <a:srgbClr val="963B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</a:br>
            <a:endParaRPr lang="en-US" sz="11500" kern="0" dirty="0">
              <a:ln w="0"/>
              <a:solidFill>
                <a:srgbClr val="963B0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bas Neue" pitchFamily="34" charset="0"/>
              <a:ea typeface="Bebas Neue" pitchFamily="34" charset="-122"/>
              <a:cs typeface="Bebas Neue" pitchFamily="34" charset="-120"/>
            </a:endParaRPr>
          </a:p>
          <a:p>
            <a:pPr algn="ctr">
              <a:lnSpc>
                <a:spcPts val="4266"/>
              </a:lnSpc>
              <a:buNone/>
            </a:pPr>
            <a:r>
              <a:rPr lang="en-US" sz="11500" kern="0" dirty="0">
                <a:ln w="0"/>
                <a:solidFill>
                  <a:srgbClr val="963B0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bas Neue" pitchFamily="34" charset="0"/>
                <a:ea typeface="Bebas Neue" pitchFamily="34" charset="-122"/>
                <a:cs typeface="Bebas Neue" pitchFamily="34" charset="-120"/>
              </a:rPr>
              <a:t>Time</a:t>
            </a:r>
            <a:endParaRPr lang="en-US" sz="5400" dirty="0">
              <a:ln w="0"/>
              <a:solidFill>
                <a:srgbClr val="963B0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C847E-C824-96FD-3F0F-2DF4EE3F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71624" y="335466"/>
            <a:ext cx="4932835" cy="3840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WHAT</a:t>
            </a:r>
            <a:br>
              <a:rPr kumimoji="0" lang="en-US" sz="6600" b="0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</a:br>
            <a:r>
              <a:rPr kumimoji="0" lang="en-US" sz="6600" b="0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CAME </a:t>
            </a:r>
            <a:r>
              <a:rPr kumimoji="0" lang="en-US" sz="6600" b="0" i="0" u="none" strike="noStrike" kern="0" cap="none" spc="47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BEFORe</a:t>
            </a:r>
            <a:endParaRPr kumimoji="0" lang="en-US" sz="6600" b="0" i="0" u="none" strike="noStrike" kern="0" cap="none" spc="47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Bebas Neue" pitchFamily="34" charset="-122"/>
              <a:cs typeface="Bebas Neue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47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SQLcmd</a:t>
            </a:r>
            <a:r>
              <a:rPr kumimoji="0" lang="en-US" sz="6600" b="0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?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7" name="Picture 6" descr="Two men sitting in chairs playing guitars&#10;&#10;Description automatically generated">
            <a:extLst>
              <a:ext uri="{FF2B5EF4-FFF2-40B4-BE49-F238E27FC236}">
                <a16:creationId xmlns:a16="http://schemas.microsoft.com/office/drawing/2014/main" id="{29DAC847-CC83-CA76-F116-A1A8CF81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43100" y="6476815"/>
            <a:ext cx="7574279" cy="45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38"/>
              </a:lnSpc>
              <a:spcBef>
                <a:spcPts val="10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It's a long time ago NOW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88" b="1" i="0" u="none" strike="noStrike" kern="0" cap="none" spc="47" normalizeH="0" baseline="0" noProof="0">
                <a:ln>
                  <a:noFill/>
                </a:ln>
                <a:solidFill>
                  <a:srgbClr val="749FC7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kumimoji="0" lang="en-US" sz="4688" b="1" i="0" u="none" strike="noStrike" kern="0" cap="none" spc="4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135877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670" y="1891915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430956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32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kumimoji="0" lang="en-US" sz="3600" b="0" i="0" u="none" strike="noStrike" kern="0" cap="none" spc="3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kumimoji="0" lang="en-US" sz="3600" b="0" i="0" u="none" strike="noStrike" kern="0" cap="none" spc="32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kumimoji="0" lang="en-US" sz="3600" b="0" i="0" u="none" strike="noStrike" kern="0" cap="none" spc="3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: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1255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6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80280" y="1483245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1854245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416122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3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6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229845" y="1479066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6218" y="1925384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422875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3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782"/>
              </a:lnSpc>
              <a:spcBef>
                <a:spcPts val="6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kumimoji="0" lang="en-US" sz="2400" b="0" i="0" u="none" strike="noStrike" kern="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2400" b="0" i="0" u="none" strike="noStrike" kern="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0" i="0" u="none" strike="noStrike" kern="0" cap="none" spc="41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Osql</a:t>
            </a:r>
            <a:r>
              <a:rPr kumimoji="0" lang="en-US" sz="2025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&amp; </a:t>
            </a:r>
            <a:r>
              <a:rPr kumimoji="0" lang="en-US" sz="2025" b="0" i="0" u="none" strike="noStrike" kern="0" cap="none" spc="41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Isql</a:t>
            </a:r>
            <a:r>
              <a:rPr kumimoji="0" lang="en-US" sz="2025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were the tools Herr </a:t>
            </a:r>
            <a:r>
              <a:rPr kumimoji="0" lang="en-US" sz="2025" b="0" i="0" u="none" strike="noStrike" kern="0" cap="none" spc="41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Grilliam</a:t>
            </a:r>
            <a:r>
              <a:rPr kumimoji="0" lang="en-US" sz="2025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and Ben</a:t>
            </a:r>
            <a:br>
              <a:rPr kumimoji="0" lang="en-US" sz="2025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</a:br>
            <a:r>
              <a:rPr kumimoji="0" lang="en-US" sz="2025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first used to connect to SQL Server databases.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88" b="1" i="0" u="none" strike="noStrike" kern="0" cap="none" spc="47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28"/>
              </a:lnSpc>
              <a:spcBef>
                <a:spcPts val="10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8" b="0" i="0" u="none" strike="noStrike" kern="0" cap="none" spc="34" normalizeH="0" baseline="0" noProof="0">
                <a:ln>
                  <a:noFill/>
                </a:ln>
                <a:solidFill>
                  <a:srgbClr val="444444">
                    <a:alpha val="8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4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47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28"/>
              </a:lnSpc>
              <a:spcBef>
                <a:spcPts val="10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3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Where is this a </a:t>
            </a:r>
            <a:r>
              <a:rPr kumimoji="0" lang="en-US" sz="4400" b="0" i="0" u="none" strike="noStrike" kern="0" cap="none" spc="3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picture</a:t>
            </a:r>
            <a:r>
              <a:rPr kumimoji="0" lang="en-US" sz="3600" b="0" i="0" u="none" strike="noStrike" kern="0" cap="none" spc="3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of?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67213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4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ACAF4B-2E06-0DB4-B6B5-3DBB4B58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2511"/>
          <a:stretch/>
        </p:blipFill>
        <p:spPr bwMode="auto">
          <a:xfrm>
            <a:off x="149911" y="1678320"/>
            <a:ext cx="12039041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playing a guitar in front of a computer&#10;&#10;Description automatically generated">
            <a:extLst>
              <a:ext uri="{FF2B5EF4-FFF2-40B4-BE49-F238E27FC236}">
                <a16:creationId xmlns:a16="http://schemas.microsoft.com/office/drawing/2014/main" id="{D4D7921D-9ACA-A909-19A9-856898AA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240780" y="476131"/>
            <a:ext cx="6532398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78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8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GO-SQLCMD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046264" y="2155448"/>
            <a:ext cx="4909516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38"/>
              </a:lnSpc>
              <a:spcBef>
                <a:spcPts val="60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aka.ms/</a:t>
            </a:r>
            <a:r>
              <a:rPr kumimoji="0" lang="en-US" sz="4800" b="0" i="0" u="none" strike="noStrike" kern="0" cap="none" spc="3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sqlcmd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290104" y="3104285"/>
            <a:ext cx="482346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marR="0" lvl="0" indent="-242900" algn="l" defTabSz="914400" rtl="0" eaLnBrk="1" fontAlgn="auto" latinLnBrk="0" hangingPunct="1">
              <a:lnSpc>
                <a:spcPts val="2406"/>
              </a:lnSpc>
              <a:spcBef>
                <a:spcPts val="1888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4000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forked from </a:t>
            </a:r>
          </a:p>
          <a:p>
            <a:pPr marL="0" marR="0" lvl="0" indent="0" algn="l" defTabSz="914400" rtl="0" eaLnBrk="1" fontAlgn="auto" latinLnBrk="0" hangingPunct="1">
              <a:lnSpc>
                <a:spcPts val="2406"/>
              </a:lnSpc>
              <a:spcBef>
                <a:spcPts val="1888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   go-</a:t>
            </a:r>
            <a:r>
              <a:rPr kumimoji="0" lang="en-US" sz="4000" b="0" i="0" u="none" strike="noStrike" kern="0" cap="none" spc="41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msqldb</a:t>
            </a:r>
            <a:endParaRPr kumimoji="0" lang="en-US" sz="4000" b="0" i="0" u="none" strike="noStrike" kern="0" cap="none" spc="4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Source Sans Pro" pitchFamily="34" charset="-122"/>
              <a:cs typeface="Source Sans Pro" pitchFamily="34" charset="-120"/>
            </a:endParaRPr>
          </a:p>
          <a:p>
            <a:pPr marL="242900" marR="0" lvl="0" indent="-242900" algn="l" defTabSz="914400" rtl="0" eaLnBrk="1" fontAlgn="auto" latinLnBrk="0" hangingPunct="1">
              <a:lnSpc>
                <a:spcPts val="2406"/>
              </a:lnSpc>
              <a:spcBef>
                <a:spcPts val="1892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4000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marL="457200" marR="0" lvl="1" indent="0" algn="l" defTabSz="914400" rtl="0" eaLnBrk="1" fontAlgn="auto" latinLnBrk="0" hangingPunct="1">
              <a:lnSpc>
                <a:spcPts val="2049"/>
              </a:lnSpc>
              <a:spcBef>
                <a:spcPts val="44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marL="457200" marR="0" lvl="1" indent="0" algn="l" defTabSz="914400" rtl="0" eaLnBrk="1" fontAlgn="auto" latinLnBrk="0" hangingPunct="1">
              <a:lnSpc>
                <a:spcPts val="2049"/>
              </a:lnSpc>
              <a:spcBef>
                <a:spcPts val="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marL="457200" marR="0" lvl="1" indent="0" algn="l" defTabSz="914400" rtl="0" eaLnBrk="1" fontAlgn="auto" latinLnBrk="0" hangingPunct="1">
              <a:lnSpc>
                <a:spcPts val="2049"/>
              </a:lnSpc>
              <a:spcBef>
                <a:spcPts val="4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marR="0" lvl="0" indent="-242900" algn="l" defTabSz="914400" rtl="0" eaLnBrk="1" fontAlgn="auto" latinLnBrk="0" hangingPunct="1">
              <a:lnSpc>
                <a:spcPts val="2406"/>
              </a:lnSpc>
              <a:spcBef>
                <a:spcPts val="1909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4000" b="0" i="0" u="none" strike="noStrike" kern="0" cap="none" spc="4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10461" y="1372262"/>
            <a:ext cx="4701540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4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Does it work with ALL old genres?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4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22" normalizeH="0" baseline="0" noProof="0">
                <a:ln>
                  <a:noFill/>
                </a:ln>
                <a:solidFill>
                  <a:srgbClr val="444444">
                    <a:alpha val="80000"/>
                  </a:srgbClr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82880" y="1372262"/>
            <a:ext cx="5329121" cy="230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4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Bebas Neue" pitchFamily="34" charset="-122"/>
                <a:cs typeface="Bebas Neue" pitchFamily="34" charset="-120"/>
              </a:rPr>
              <a:t>Is It Backwards compatible?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14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22" normalizeH="0" baseline="0" noProof="0">
                <a:ln>
                  <a:noFill/>
                </a:ln>
                <a:solidFill>
                  <a:srgbClr val="444444">
                    <a:alpha val="80000"/>
                  </a:srgbClr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person in a cowboy hat playing a violin&#10;&#10;Description automatically generated">
            <a:extLst>
              <a:ext uri="{FF2B5EF4-FFF2-40B4-BE49-F238E27FC236}">
                <a16:creationId xmlns:a16="http://schemas.microsoft.com/office/drawing/2014/main" id="{6A31598F-6508-859E-46BB-0B6BC5A9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1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Widescreen</PresentationFormat>
  <Paragraphs>115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Bebas Neue</vt:lpstr>
      <vt:lpstr>Calibri</vt:lpstr>
      <vt:lpstr>Arial</vt:lpstr>
      <vt:lpstr>Source Sans Pro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2024-05-15T12:31:27Z</dcterms:modified>
</cp:coreProperties>
</file>